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58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2C8EBB-8610-410D-BC83-25151430A6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594AC-46BC-4CC4-817A-61504A5636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F3C382-56D2-4E83-ACED-08AA415F55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1B6432-748F-4C9E-BFD8-61CE59BD77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BA257-AB30-4B6A-8A7B-A9B83B0863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A04CC-AA5A-419E-865A-D830EABAFA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9A21C7-C65E-4CEA-9B61-E9DCC8F3C1A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21120-4FC0-4ACD-9C31-87B5A185A4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677C5-BEC0-4087-A53A-05B2A7B8B7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126153-25A6-4559-BD0A-61D9FA274E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728AB8-8CED-458B-BDF1-03F01548B2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60F2F22-396A-42AD-B48F-DAE5D36E80F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rcr62@ufk62.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421481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защищенного канала связи.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Особенности получения и применения сертификата ключа проверки электронной </a:t>
            </a:r>
            <a:r>
              <a:rPr lang="ru-RU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подписи.</a:t>
            </a: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3429000" y="5929313"/>
            <a:ext cx="2286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Екатеринбург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СКЗИ «Континент-АП»</a:t>
            </a: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СКЗИ «</a:t>
            </a:r>
            <a:r>
              <a:rPr kumimoji="0" lang="ru-RU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Континент-АП</a:t>
            </a: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» предназначен для организации защищенного канала обмена данными между Управлением Федерального казначейства по Свердловской области и Клиентами.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Схема защищенного канала связи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338" y="2249488"/>
            <a:ext cx="755332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Континент-АП</a:t>
            </a: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Справочная информация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SVERDLOVSK.ROSKAZNA.RU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раздел «Удостоверяющий центр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Региональный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центр регистрации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», подраздел «Технические документы»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Сертификат ключа проверки электронной подписи</a:t>
            </a: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Georgia" pitchFamily="18" charset="0"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Инфраструктура Электронной подписи: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Georgia" pitchFamily="18" charset="0"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Криптопровайдер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(СКЗИ «Крипто ПРО»)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Ключ электронной подписи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Сертификат ключа проверки электронной подписи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Нормативные документы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Федеральный закон от 06.04.2011 N 63-ФЗ "Об электронной подписи«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Приказ ФАПСИ от 13.06.2001 N 152 "Об утверждении Инструкции об организации и обеспечении безопасности хранения, обработки и передачи по каналам связи с использованием средств криптографической защиты информации с ограниченным доступом, не содержащей сведений, составляющих государственную тайну»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Приказ Казначейства России от 04.12.2013 N 279 "Об утверждении Регламента Удостоверяющего центра Федерального казначейства"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Проблемы с ЭП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623888" marR="0" lvl="0" indent="-51435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rebuchet MS" pitchFamily="34" charset="0"/>
              <a:buAutoNum type="arabicPeriod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Выход из строя ключевых носителей.</a:t>
            </a:r>
          </a:p>
          <a:p>
            <a:pPr marL="623888" marR="0" lvl="0" indent="-51435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rebuchet MS" pitchFamily="34" charset="0"/>
              <a:buAutoNum type="arabicPeriod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Утеря (путаница) с ключевыми носителями.</a:t>
            </a:r>
          </a:p>
          <a:p>
            <a:pPr marL="623888" marR="0" lvl="0" indent="-51435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rebuchet MS" pitchFamily="34" charset="0"/>
              <a:buAutoNum type="arabicPeriod"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Формализованная должность (для СУФД).</a:t>
            </a:r>
          </a:p>
          <a:p>
            <a:pPr marL="623888" marR="0" lvl="0" indent="-51435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Trebuchet MS" pitchFamily="34" charset="0"/>
              <a:buAutoNum type="arabicPeriod"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28625" y="571500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Контактная информация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457200" y="1571625"/>
            <a:ext cx="8229600" cy="500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http://sverdlovsk.roskazna.ru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, раздел «Удостоверяющий центр (Региональный центр регистрации)»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E-mail: 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hlinkClick r:id="rId3"/>
              </a:rPr>
              <a:t>rcr62@ufk62.ru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Телефоны для справок: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(343) 359-9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68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2800" kern="0" dirty="0" smtClean="0">
                <a:latin typeface="Times New Roman" pitchFamily="18" charset="0"/>
                <a:cs typeface="Times New Roman" pitchFamily="18" charset="0"/>
              </a:rPr>
              <a:t>Константин Юрьевич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(343) 359-24-27 Наталья Геннадьевна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(343) 359-06-23 Станислав Александрович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shapka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625"/>
          </a:xfrm>
          <a:prstGeom prst="rect">
            <a:avLst/>
          </a:prstGeom>
          <a:noFill/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500063" y="2928938"/>
            <a:ext cx="822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222</Words>
  <Application>Microsoft Office PowerPoint</Application>
  <PresentationFormat>Экран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Организация защищенного канала связи.  Особенности получения и применения сертификата ключа проверки электронной подписи.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ufk62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Система управления эксплуатацией</dc:title>
  <dc:creator>Администратор</dc:creator>
  <cp:lastModifiedBy>Крестьянинов</cp:lastModifiedBy>
  <cp:revision>14</cp:revision>
  <dcterms:created xsi:type="dcterms:W3CDTF">2012-10-30T06:34:57Z</dcterms:created>
  <dcterms:modified xsi:type="dcterms:W3CDTF">2015-05-21T04:22:08Z</dcterms:modified>
</cp:coreProperties>
</file>